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57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3427-6BFF-4136-B989-A58FC44CFE10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7EAAE-DD61-4039-B156-881D8EE69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38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3427-6BFF-4136-B989-A58FC44CFE10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7EAAE-DD61-4039-B156-881D8EE69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82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3427-6BFF-4136-B989-A58FC44CFE10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7EAAE-DD61-4039-B156-881D8EE69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34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3427-6BFF-4136-B989-A58FC44CFE10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7EAAE-DD61-4039-B156-881D8EE69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84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3427-6BFF-4136-B989-A58FC44CFE10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7EAAE-DD61-4039-B156-881D8EE69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976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3427-6BFF-4136-B989-A58FC44CFE10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7EAAE-DD61-4039-B156-881D8EE69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68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3427-6BFF-4136-B989-A58FC44CFE10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7EAAE-DD61-4039-B156-881D8EE69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88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3427-6BFF-4136-B989-A58FC44CFE10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7EAAE-DD61-4039-B156-881D8EE69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20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3427-6BFF-4136-B989-A58FC44CFE10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7EAAE-DD61-4039-B156-881D8EE69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35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3427-6BFF-4136-B989-A58FC44CFE10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7EAAE-DD61-4039-B156-881D8EE69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45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3427-6BFF-4136-B989-A58FC44CFE10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7EAAE-DD61-4039-B156-881D8EE69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63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3427-6BFF-4136-B989-A58FC44CFE10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7EAAE-DD61-4039-B156-881D8EE69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2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Bigleaf</a:t>
            </a:r>
            <a:r>
              <a:rPr lang="en-US" dirty="0" smtClean="0"/>
              <a:t> Maple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95500"/>
            <a:ext cx="4397816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378" y="2362200"/>
            <a:ext cx="4274942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507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Douglas Fir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524000"/>
            <a:ext cx="4191001" cy="466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019" y="2203559"/>
            <a:ext cx="4473066" cy="330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91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Dwarf Oregon Grape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6200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61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Elder</a:t>
            </a:r>
            <a:endParaRPr lang="en-US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18" y="1524000"/>
            <a:ext cx="4191000" cy="455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Image result for elder leav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43762"/>
            <a:ext cx="4267200" cy="311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5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Sitka Spruce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00275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39433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189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Evergreen Blackberry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8" y="2130901"/>
            <a:ext cx="4865535" cy="365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19201"/>
            <a:ext cx="3867150" cy="54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01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Evergreen Huckleberry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964" y="2355533"/>
            <a:ext cx="4476750" cy="325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14600"/>
            <a:ext cx="4191000" cy="293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83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Giant Sequoia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905000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028825"/>
            <a:ext cx="416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Golden </a:t>
            </a:r>
            <a:r>
              <a:rPr lang="en-US" dirty="0" err="1" smtClean="0"/>
              <a:t>Chinkapin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638300"/>
            <a:ext cx="423882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240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66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Hawthorn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57400"/>
            <a:ext cx="4044299" cy="338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Image result for columbia hawthor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77" y="2195409"/>
            <a:ext cx="4139623" cy="310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05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Himalaya Blackberry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491" y="2047875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057400"/>
            <a:ext cx="415747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48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 Cottonwood</a:t>
            </a:r>
            <a:endParaRPr lang="en-US" dirty="0"/>
          </a:p>
        </p:txBody>
      </p:sp>
      <p:pic>
        <p:nvPicPr>
          <p:cNvPr id="1026" name="Picture 2" descr="Image result for black cottonw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33703"/>
            <a:ext cx="4610100" cy="317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black cottonwood unders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15177" y="2581162"/>
            <a:ext cx="4036786" cy="268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67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Incense Cedar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80979"/>
            <a:ext cx="5342677" cy="434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142999"/>
            <a:ext cx="3476625" cy="561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398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Jeffery Pine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71963"/>
            <a:ext cx="409680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55"/>
          <a:stretch/>
        </p:blipFill>
        <p:spPr bwMode="auto">
          <a:xfrm>
            <a:off x="152400" y="1971963"/>
            <a:ext cx="4410364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10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8553">
            <a:off x="1423131" y="892894"/>
            <a:ext cx="2197626" cy="5130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Knobcone</a:t>
            </a:r>
            <a:r>
              <a:rPr lang="en-US" dirty="0" smtClean="0"/>
              <a:t> Pine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458215"/>
            <a:ext cx="4800483" cy="290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839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Lodgepole</a:t>
            </a:r>
            <a:r>
              <a:rPr lang="en-US" dirty="0" smtClean="0"/>
              <a:t> Pine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9726"/>
            <a:ext cx="3657600" cy="485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9"/>
          <a:stretch/>
        </p:blipFill>
        <p:spPr bwMode="auto">
          <a:xfrm>
            <a:off x="4648200" y="1609725"/>
            <a:ext cx="3733800" cy="485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73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Manzanita 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3"/>
          <a:stretch/>
        </p:blipFill>
        <p:spPr bwMode="auto">
          <a:xfrm>
            <a:off x="304800" y="1371600"/>
            <a:ext cx="3886200" cy="330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9" r="20644"/>
          <a:stretch/>
        </p:blipFill>
        <p:spPr bwMode="auto">
          <a:xfrm>
            <a:off x="4343400" y="3200400"/>
            <a:ext cx="4448594" cy="330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972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Mountain Hemlock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2"/>
          <a:stretch/>
        </p:blipFill>
        <p:spPr bwMode="auto">
          <a:xfrm rot="16200000">
            <a:off x="-515310" y="2563187"/>
            <a:ext cx="5354971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2" y="1417638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Image result for mountain heml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2" y="4163204"/>
            <a:ext cx="3276600" cy="246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5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Mountain Mahogany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47775"/>
            <a:ext cx="46228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4" t="10909" r="8052"/>
          <a:stretch/>
        </p:blipFill>
        <p:spPr bwMode="auto">
          <a:xfrm>
            <a:off x="304800" y="3276600"/>
            <a:ext cx="3714750" cy="326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62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Ninebark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r="4167"/>
          <a:stretch/>
        </p:blipFill>
        <p:spPr bwMode="auto">
          <a:xfrm>
            <a:off x="152400" y="1905000"/>
            <a:ext cx="48006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166937"/>
            <a:ext cx="3513346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18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Noble Fir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1"/>
          <a:stretch/>
        </p:blipFill>
        <p:spPr bwMode="auto">
          <a:xfrm>
            <a:off x="371475" y="1371600"/>
            <a:ext cx="3795712" cy="426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7" y="2743200"/>
            <a:ext cx="4459357" cy="313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468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Ocean Spray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 bwMode="auto">
          <a:xfrm>
            <a:off x="4486275" y="3124200"/>
            <a:ext cx="4438650" cy="312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4225506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686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 Locust</a:t>
            </a:r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54382"/>
            <a:ext cx="4358631" cy="326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112" y="2133600"/>
            <a:ext cx="4341561" cy="334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19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Oregon Crab Apple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5"/>
          <a:stretch/>
        </p:blipFill>
        <p:spPr bwMode="auto">
          <a:xfrm>
            <a:off x="190500" y="1752600"/>
            <a:ext cx="4583136" cy="417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390" y="2637740"/>
            <a:ext cx="4145067" cy="240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98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Oregon Ash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27148"/>
            <a:ext cx="3276600" cy="513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36673"/>
            <a:ext cx="3429000" cy="5148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815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Oregon Myrtle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19298"/>
            <a:ext cx="5334572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55063"/>
            <a:ext cx="2362200" cy="528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512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Oregon White Oak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2057400"/>
            <a:ext cx="3987029" cy="350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1600200"/>
            <a:ext cx="300196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75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Pacific Dogwood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4060164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92" y="3657600"/>
            <a:ext cx="4082264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94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Pacific Silver Fir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4648200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695450"/>
            <a:ext cx="3470442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06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Pacific </a:t>
            </a:r>
            <a:r>
              <a:rPr lang="en-US" dirty="0" err="1" smtClean="0"/>
              <a:t>Madrone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38275"/>
            <a:ext cx="3291017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0"/>
          <a:stretch/>
        </p:blipFill>
        <p:spPr bwMode="auto">
          <a:xfrm>
            <a:off x="3733800" y="2157412"/>
            <a:ext cx="506612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37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Pacific Yew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124200"/>
            <a:ext cx="4521200" cy="3390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4114800" cy="311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42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Ponderosa Pine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71600"/>
            <a:ext cx="3987484" cy="2985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486398"/>
            <a:ext cx="5410200" cy="91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"/>
          <a:stretch/>
        </p:blipFill>
        <p:spPr bwMode="auto">
          <a:xfrm>
            <a:off x="304800" y="1828800"/>
            <a:ext cx="4446837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51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 </a:t>
            </a:r>
            <a:r>
              <a:rPr lang="en-US" dirty="0" err="1" smtClean="0"/>
              <a:t>Orford</a:t>
            </a:r>
            <a:r>
              <a:rPr lang="en-US" dirty="0" smtClean="0"/>
              <a:t> Cedar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363" y="2286000"/>
            <a:ext cx="5257264" cy="350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7"/>
          <a:stretch/>
        </p:blipFill>
        <p:spPr bwMode="auto">
          <a:xfrm>
            <a:off x="457200" y="1066800"/>
            <a:ext cx="297516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283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Bracken Fern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87418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189" y="2163618"/>
            <a:ext cx="444090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28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Quaking Aspen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90749"/>
            <a:ext cx="4267200" cy="34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327169"/>
            <a:ext cx="3429000" cy="514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33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 Alder</a:t>
            </a:r>
            <a:endParaRPr lang="en-US" dirty="0"/>
          </a:p>
        </p:txBody>
      </p:sp>
      <p:pic>
        <p:nvPicPr>
          <p:cNvPr id="6146" name="Picture 2" descr="Image result for red al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449580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red alder lea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28837"/>
            <a:ext cx="409575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43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 Huckleberry</a:t>
            </a:r>
            <a:endParaRPr lang="en-US" dirty="0"/>
          </a:p>
        </p:txBody>
      </p:sp>
      <p:pic>
        <p:nvPicPr>
          <p:cNvPr id="7170" name="Picture 2" descr="Image result for red huckleberry bran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82990"/>
            <a:ext cx="4495800" cy="313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red huckleber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77394"/>
            <a:ext cx="4267200" cy="235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95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Redwood</a:t>
            </a:r>
            <a:endParaRPr lang="en-US" dirty="0"/>
          </a:p>
        </p:txBody>
      </p:sp>
      <p:pic>
        <p:nvPicPr>
          <p:cNvPr id="8194" name="Picture 2" descr="Image result for coastal redwood bran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3754374" cy="460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coastal redwood branch unders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28800"/>
            <a:ext cx="4398264" cy="343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70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Rhododendron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29"/>
          <a:stretch/>
        </p:blipFill>
        <p:spPr bwMode="auto">
          <a:xfrm>
            <a:off x="381000" y="1846525"/>
            <a:ext cx="4327903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Image result for rhododendron leav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362200"/>
            <a:ext cx="3971827" cy="26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76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Salal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77"/>
          <a:stretch/>
        </p:blipFill>
        <p:spPr bwMode="auto">
          <a:xfrm>
            <a:off x="4953000" y="2046288"/>
            <a:ext cx="404552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Image result for salal bran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17638"/>
            <a:ext cx="3524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74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Salmonberry</a:t>
            </a:r>
            <a:endParaRPr lang="en-US" dirty="0"/>
          </a:p>
        </p:txBody>
      </p:sp>
      <p:pic>
        <p:nvPicPr>
          <p:cNvPr id="11268" name="Picture 4" descr="Image result for salmonber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09800"/>
            <a:ext cx="4492625" cy="336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mage result for salmonberry bran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94997" y="2176833"/>
            <a:ext cx="478320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66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Scotch Broom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4"/>
          <a:stretch/>
        </p:blipFill>
        <p:spPr bwMode="auto">
          <a:xfrm>
            <a:off x="152400" y="1828800"/>
            <a:ext cx="4269434" cy="427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0"/>
          <a:stretch/>
        </p:blipFill>
        <p:spPr bwMode="auto">
          <a:xfrm>
            <a:off x="4562194" y="2286000"/>
            <a:ext cx="4581806" cy="366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75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Sugar Pine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" t="602" r="-1" b="-602"/>
          <a:stretch/>
        </p:blipFill>
        <p:spPr bwMode="auto">
          <a:xfrm>
            <a:off x="76200" y="2109095"/>
            <a:ext cx="5219463" cy="383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69482"/>
            <a:ext cx="3638550" cy="551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9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Sword Fern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3810000"/>
            <a:ext cx="4467693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354" y="3832802"/>
            <a:ext cx="4417240" cy="2939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12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California Black Oak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439" y="2249569"/>
            <a:ext cx="4482059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4191000" cy="335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549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Tall Oregon Grape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88"/>
          <a:stretch/>
        </p:blipFill>
        <p:spPr bwMode="auto">
          <a:xfrm>
            <a:off x="4447634" y="3657599"/>
            <a:ext cx="4636618" cy="31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1"/>
          <a:stretch/>
        </p:blipFill>
        <p:spPr bwMode="auto">
          <a:xfrm>
            <a:off x="76200" y="3429001"/>
            <a:ext cx="4320812" cy="336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33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Tan Oak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68813"/>
            <a:ext cx="4989782" cy="332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Image result for tan oak leav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99" y="1676400"/>
            <a:ext cx="2478809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53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Thimble Berry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6"/>
          <a:stretch/>
        </p:blipFill>
        <p:spPr bwMode="auto">
          <a:xfrm>
            <a:off x="5105400" y="1729730"/>
            <a:ext cx="3886200" cy="398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6"/>
          <a:stretch/>
        </p:blipFill>
        <p:spPr bwMode="auto">
          <a:xfrm>
            <a:off x="152400" y="2133600"/>
            <a:ext cx="4734723" cy="317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70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Vine Maple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8"/>
          <a:stretch/>
        </p:blipFill>
        <p:spPr bwMode="auto">
          <a:xfrm>
            <a:off x="5486400" y="2057400"/>
            <a:ext cx="3352800" cy="316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Image result for vine ma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72397"/>
            <a:ext cx="4721796" cy="314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57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Western Hemlock</a:t>
            </a:r>
            <a:endParaRPr lang="en-US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4"/>
          <a:stretch/>
        </p:blipFill>
        <p:spPr bwMode="auto">
          <a:xfrm>
            <a:off x="4800600" y="1905000"/>
            <a:ext cx="4145946" cy="377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65" y="2198420"/>
            <a:ext cx="4384935" cy="328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77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Western Larch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0"/>
            <a:ext cx="3048786" cy="4581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49" y="2481145"/>
            <a:ext cx="5043151" cy="336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97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Western Juniper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2" b="8794"/>
          <a:stretch/>
        </p:blipFill>
        <p:spPr bwMode="auto">
          <a:xfrm>
            <a:off x="76200" y="1235047"/>
            <a:ext cx="4495800" cy="550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3" b="16123"/>
          <a:stretch/>
        </p:blipFill>
        <p:spPr bwMode="auto">
          <a:xfrm>
            <a:off x="5181600" y="1264956"/>
            <a:ext cx="3834041" cy="5472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327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Western </a:t>
            </a:r>
            <a:r>
              <a:rPr lang="en-US" dirty="0" err="1" smtClean="0"/>
              <a:t>Redcedar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6"/>
          <a:stretch/>
        </p:blipFill>
        <p:spPr bwMode="auto">
          <a:xfrm>
            <a:off x="5257800" y="1524000"/>
            <a:ext cx="3522943" cy="4234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Image result for red ced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4513744" cy="282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38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Western White Pine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27"/>
          <a:stretch/>
        </p:blipFill>
        <p:spPr bwMode="auto">
          <a:xfrm>
            <a:off x="228600" y="1676400"/>
            <a:ext cx="4343400" cy="482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Image result for western white p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6000"/>
            <a:ext cx="4165600" cy="322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06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Wild Cherry</a:t>
            </a:r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5" r="15359"/>
          <a:stretch/>
        </p:blipFill>
        <p:spPr bwMode="auto">
          <a:xfrm>
            <a:off x="5181600" y="1848938"/>
            <a:ext cx="3581400" cy="441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Image result for wild cherry leav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40" y="2286000"/>
            <a:ext cx="4343400" cy="353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05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California Hazel</a:t>
            </a:r>
            <a:endParaRPr lang="en-US" dirty="0"/>
          </a:p>
        </p:txBody>
      </p:sp>
      <p:pic>
        <p:nvPicPr>
          <p:cNvPr id="1026" name="Picture 2" descr="Image result for california haz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43062"/>
            <a:ext cx="3609975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alifornia haz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151" y="2514600"/>
            <a:ext cx="4256723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5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White Fir/Grand Fir</a:t>
            </a:r>
            <a:endParaRPr lang="en-US" dirty="0"/>
          </a:p>
        </p:txBody>
      </p:sp>
      <p:pic>
        <p:nvPicPr>
          <p:cNvPr id="17410" name="Picture 2" descr="Image result for grand fi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348615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Image result for grand fir unders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514600"/>
            <a:ext cx="42672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76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Willow</a:t>
            </a:r>
            <a:endParaRPr lang="en-US" dirty="0"/>
          </a:p>
        </p:txBody>
      </p:sp>
      <p:pic>
        <p:nvPicPr>
          <p:cNvPr id="18434" name="Picture 2" descr="Image result for oregon willow shru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1295400"/>
            <a:ext cx="3251200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Image result for oregon willow shru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34" y="3962400"/>
            <a:ext cx="32766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Image result for oregon willow bu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417638"/>
            <a:ext cx="3124200" cy="467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24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Canyon Live Oak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36" y="1981200"/>
            <a:ext cx="4293704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 result for canyon live oak leav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05000"/>
            <a:ext cx="40576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7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Cascara Buckthorn</a:t>
            </a:r>
            <a:endParaRPr lang="en-US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29" y="1387786"/>
            <a:ext cx="3172777" cy="528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Image result for casca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025" y="2307211"/>
            <a:ext cx="4803775" cy="344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18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Ceanothis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75" y="2324100"/>
            <a:ext cx="445944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828800"/>
            <a:ext cx="424857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413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122</Words>
  <Application>Microsoft Office PowerPoint</Application>
  <PresentationFormat>On-screen Show (4:3)</PresentationFormat>
  <Paragraphs>61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4" baseType="lpstr">
      <vt:lpstr>Arial</vt:lpstr>
      <vt:lpstr>Calibri</vt:lpstr>
      <vt:lpstr>Office Theme</vt:lpstr>
      <vt:lpstr>Bigleaf Maple</vt:lpstr>
      <vt:lpstr>Black Cottonwood</vt:lpstr>
      <vt:lpstr>Black Locust</vt:lpstr>
      <vt:lpstr>Bracken Fern</vt:lpstr>
      <vt:lpstr>California Black Oak</vt:lpstr>
      <vt:lpstr>California Hazel</vt:lpstr>
      <vt:lpstr>Canyon Live Oak</vt:lpstr>
      <vt:lpstr>Cascara Buckthorn</vt:lpstr>
      <vt:lpstr>Ceanothis</vt:lpstr>
      <vt:lpstr>Douglas Fir</vt:lpstr>
      <vt:lpstr>Dwarf Oregon Grape</vt:lpstr>
      <vt:lpstr>Elder</vt:lpstr>
      <vt:lpstr>Sitka Spruce</vt:lpstr>
      <vt:lpstr>Evergreen Blackberry</vt:lpstr>
      <vt:lpstr>Evergreen Huckleberry</vt:lpstr>
      <vt:lpstr>Giant Sequoia</vt:lpstr>
      <vt:lpstr>Golden Chinkapin</vt:lpstr>
      <vt:lpstr>Hawthorn</vt:lpstr>
      <vt:lpstr>Himalaya Blackberry</vt:lpstr>
      <vt:lpstr>Incense Cedar</vt:lpstr>
      <vt:lpstr>Jeffery Pine</vt:lpstr>
      <vt:lpstr>Knobcone Pine</vt:lpstr>
      <vt:lpstr>Lodgepole Pine</vt:lpstr>
      <vt:lpstr>Manzanita </vt:lpstr>
      <vt:lpstr>Mountain Hemlock</vt:lpstr>
      <vt:lpstr>Mountain Mahogany</vt:lpstr>
      <vt:lpstr>Ninebark</vt:lpstr>
      <vt:lpstr>Noble Fir</vt:lpstr>
      <vt:lpstr>Ocean Spray</vt:lpstr>
      <vt:lpstr>Oregon Crab Apple</vt:lpstr>
      <vt:lpstr>Oregon Ash</vt:lpstr>
      <vt:lpstr>Oregon Myrtle</vt:lpstr>
      <vt:lpstr>Oregon White Oak</vt:lpstr>
      <vt:lpstr>Pacific Dogwood</vt:lpstr>
      <vt:lpstr>Pacific Silver Fir</vt:lpstr>
      <vt:lpstr>Pacific Madrone</vt:lpstr>
      <vt:lpstr>Pacific Yew</vt:lpstr>
      <vt:lpstr>Ponderosa Pine</vt:lpstr>
      <vt:lpstr>Port Orford Cedar</vt:lpstr>
      <vt:lpstr>Quaking Aspen</vt:lpstr>
      <vt:lpstr>Red Alder</vt:lpstr>
      <vt:lpstr>Red Huckleberry</vt:lpstr>
      <vt:lpstr>Redwood</vt:lpstr>
      <vt:lpstr>Rhododendron</vt:lpstr>
      <vt:lpstr>Salal</vt:lpstr>
      <vt:lpstr>Salmonberry</vt:lpstr>
      <vt:lpstr>Scotch Broom</vt:lpstr>
      <vt:lpstr>Sugar Pine</vt:lpstr>
      <vt:lpstr>Sword Fern</vt:lpstr>
      <vt:lpstr>Tall Oregon Grape</vt:lpstr>
      <vt:lpstr>Tan Oak</vt:lpstr>
      <vt:lpstr>Thimble Berry</vt:lpstr>
      <vt:lpstr>Vine Maple</vt:lpstr>
      <vt:lpstr>Western Hemlock</vt:lpstr>
      <vt:lpstr>Western Larch</vt:lpstr>
      <vt:lpstr>Western Juniper</vt:lpstr>
      <vt:lpstr>Western Redcedar</vt:lpstr>
      <vt:lpstr>Western White Pine</vt:lpstr>
      <vt:lpstr>Wild Cherry</vt:lpstr>
      <vt:lpstr>White Fir/Grand Fir</vt:lpstr>
      <vt:lpstr>Willow</vt:lpstr>
    </vt:vector>
  </TitlesOfParts>
  <Company>Elkton Charter School District #34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Bigleaf Maple</dc:title>
  <dc:creator>Savanah O'Brien</dc:creator>
  <cp:lastModifiedBy>Braden Groth</cp:lastModifiedBy>
  <cp:revision>19</cp:revision>
  <dcterms:created xsi:type="dcterms:W3CDTF">2014-05-20T15:13:49Z</dcterms:created>
  <dcterms:modified xsi:type="dcterms:W3CDTF">2017-04-20T17:47:04Z</dcterms:modified>
</cp:coreProperties>
</file>